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0" r:id="rId17"/>
    <p:sldId id="271" r:id="rId18"/>
    <p:sldId id="281" r:id="rId19"/>
    <p:sldId id="272" r:id="rId20"/>
    <p:sldId id="282" r:id="rId21"/>
    <p:sldId id="274" r:id="rId22"/>
    <p:sldId id="283" r:id="rId23"/>
    <p:sldId id="273" r:id="rId24"/>
    <p:sldId id="284" r:id="rId25"/>
    <p:sldId id="276" r:id="rId26"/>
    <p:sldId id="285" r:id="rId27"/>
    <p:sldId id="277" r:id="rId28"/>
    <p:sldId id="286" r:id="rId29"/>
    <p:sldId id="278" r:id="rId30"/>
    <p:sldId id="287" r:id="rId31"/>
    <p:sldId id="279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259-A3AD-402D-A175-3DBC7CCDFEA5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FF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51259-A3AD-402D-A175-3DBC7CCDFEA5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1B513-EF15-48B1-BA10-D34DEDC92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6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Relationship Id="rId5" Type="http://schemas.openxmlformats.org/officeDocument/2006/relationships/image" Target="../media/image2.png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Relationship Id="rId5" Type="http://schemas.openxmlformats.org/officeDocument/2006/relationships/image" Target="../media/image2.png"/><Relationship Id="rId4" Type="http://schemas.openxmlformats.org/officeDocument/2006/relationships/image" Target="../media/image1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7.jpe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Relationship Id="rId6" Type="http://schemas.openxmlformats.org/officeDocument/2006/relationships/image" Target="../media/image5.wm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7.jpe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Relationship Id="rId6" Type="http://schemas.openxmlformats.org/officeDocument/2006/relationships/image" Target="../media/image5.wm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Relationship Id="rId6" Type="http://schemas.openxmlformats.org/officeDocument/2006/relationships/image" Target="../media/image24.wmf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1.jpeg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4.wav"/><Relationship Id="rId6" Type="http://schemas.openxmlformats.org/officeDocument/2006/relationships/image" Target="../media/image24.wmf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5.wav"/><Relationship Id="rId6" Type="http://schemas.openxmlformats.org/officeDocument/2006/relationships/image" Target="../media/image2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6.wav"/><Relationship Id="rId6" Type="http://schemas.openxmlformats.org/officeDocument/2006/relationships/image" Target="../media/image2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7.wav"/><Relationship Id="rId6" Type="http://schemas.openxmlformats.org/officeDocument/2006/relationships/image" Target="../media/image2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8.wav"/><Relationship Id="rId6" Type="http://schemas.openxmlformats.org/officeDocument/2006/relationships/image" Target="../media/image2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wmf"/><Relationship Id="rId4" Type="http://schemas.openxmlformats.org/officeDocument/2006/relationships/image" Target="../media/image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9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rallen\Local Settings\Temporary Internet Files\Content.IE5\C7AZIXH2\MCBD05091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220838"/>
            <a:ext cx="5090311" cy="4637162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0" y="0"/>
            <a:ext cx="89154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Three Dimensional Shapes</a:t>
            </a:r>
          </a:p>
          <a:p>
            <a:pPr algn="ctr"/>
            <a:r>
              <a:rPr lang="en-US" sz="5400" b="1" cap="none" spc="0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Or</a:t>
            </a:r>
          </a:p>
          <a:p>
            <a:pPr algn="ctr"/>
            <a:r>
              <a:rPr lang="en-US" sz="54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3D Shapes</a:t>
            </a:r>
            <a:endParaRPr lang="en-US" sz="5400" b="1" cap="none" spc="0" dirty="0">
              <a:ln w="38100">
                <a:solidFill>
                  <a:srgbClr val="7030A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rallen\Local Settings\Temporary Internet Files\Content.IE5\OZRTE3MQ\MCED00214_0000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362200" y="1371600"/>
            <a:ext cx="3088691" cy="308869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3048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What shape am I?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0" y="51816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Sphere</a:t>
            </a:r>
            <a:endParaRPr lang="en-US" sz="4000" b="1" dirty="0">
              <a:solidFill>
                <a:srgbClr val="FFFF00"/>
              </a:solidFill>
            </a:endParaRPr>
          </a:p>
        </p:txBody>
      </p:sp>
      <p:pic>
        <p:nvPicPr>
          <p:cNvPr id="4" name="Picture 2" descr="C:\Documents and Settings\rallen\Local Settings\Temporary Internet Files\Content.IE5\OZRTE3MQ\MCED00214_0000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362200" y="1371600"/>
            <a:ext cx="3088691" cy="3088691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yamid 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514599" y="1219200"/>
            <a:ext cx="3900881" cy="3429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3048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What shape am I?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4572000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Square pyramid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4" name="Picture 3" descr="pryamid 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514599" y="1219200"/>
            <a:ext cx="3900881" cy="3429000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iagular prism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158240" y="1752600"/>
            <a:ext cx="6842760" cy="33602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3048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What shape am I?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57150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Triangular prism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4" name="Picture 3" descr="triagular prism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158240" y="1752600"/>
            <a:ext cx="6842760" cy="3360283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19812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FFFF00"/>
                </a:solidFill>
              </a:rPr>
              <a:t>Shapes are everywhere… </a:t>
            </a:r>
            <a:br>
              <a:rPr lang="en-US" sz="6600" b="1" dirty="0" smtClean="0">
                <a:solidFill>
                  <a:srgbClr val="FFFF00"/>
                </a:solidFill>
              </a:rPr>
            </a:br>
            <a:r>
              <a:rPr lang="en-US" sz="6600" b="1" dirty="0">
                <a:solidFill>
                  <a:srgbClr val="FFFF00"/>
                </a:solidFill>
              </a:rPr>
              <a:t/>
            </a:r>
            <a:br>
              <a:rPr lang="en-US" sz="6600" b="1" dirty="0">
                <a:solidFill>
                  <a:srgbClr val="FFFF00"/>
                </a:solidFill>
              </a:rPr>
            </a:br>
            <a:r>
              <a:rPr lang="en-US" sz="6600" b="1" dirty="0" smtClean="0">
                <a:solidFill>
                  <a:srgbClr val="FFFF00"/>
                </a:solidFill>
              </a:rPr>
              <a:t>can you identify these shapes?</a:t>
            </a:r>
            <a:endParaRPr lang="en-US" sz="6600" b="1" dirty="0">
              <a:solidFill>
                <a:srgbClr val="FFFF00"/>
              </a:solidFill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ll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7D7D7D"/>
              </a:clrFrom>
              <a:clrTo>
                <a:srgbClr val="7D7D7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990600"/>
            <a:ext cx="2438400" cy="1991670"/>
          </a:xfrm>
          <a:prstGeom prst="rect">
            <a:avLst/>
          </a:prstGeom>
        </p:spPr>
      </p:pic>
      <p:pic>
        <p:nvPicPr>
          <p:cNvPr id="3" name="Picture 2" descr="ball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200" y="3810000"/>
            <a:ext cx="2319338" cy="2319338"/>
          </a:xfrm>
          <a:prstGeom prst="rect">
            <a:avLst/>
          </a:prstGeom>
        </p:spPr>
      </p:pic>
      <p:pic>
        <p:nvPicPr>
          <p:cNvPr id="4" name="Picture 3" descr="spher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B2B2B2"/>
              </a:clrFrom>
              <a:clrTo>
                <a:srgbClr val="B2B2B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6400" y="2819400"/>
            <a:ext cx="2414587" cy="2355695"/>
          </a:xfrm>
          <a:prstGeom prst="rect">
            <a:avLst/>
          </a:prstGeom>
        </p:spPr>
      </p:pic>
      <p:pic>
        <p:nvPicPr>
          <p:cNvPr id="5" name="Picture 4" descr="sphere 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62600" y="914400"/>
            <a:ext cx="2514600" cy="24231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shapes are we?</a:t>
            </a:r>
            <a:endParaRPr lang="en-US" sz="4400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ll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7D7D7D"/>
              </a:clrFrom>
              <a:clrTo>
                <a:srgbClr val="7D7D7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990600"/>
            <a:ext cx="2438400" cy="1991670"/>
          </a:xfrm>
          <a:prstGeom prst="rect">
            <a:avLst/>
          </a:prstGeom>
        </p:spPr>
      </p:pic>
      <p:pic>
        <p:nvPicPr>
          <p:cNvPr id="3" name="Picture 2" descr="ball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3352800"/>
            <a:ext cx="2319338" cy="2319338"/>
          </a:xfrm>
          <a:prstGeom prst="rect">
            <a:avLst/>
          </a:prstGeom>
        </p:spPr>
      </p:pic>
      <p:pic>
        <p:nvPicPr>
          <p:cNvPr id="4" name="Picture 3" descr="spher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B2B2B2"/>
              </a:clrFrom>
              <a:clrTo>
                <a:srgbClr val="B2B2B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8800" y="2971800"/>
            <a:ext cx="2414587" cy="2355695"/>
          </a:xfrm>
          <a:prstGeom prst="rect">
            <a:avLst/>
          </a:prstGeom>
        </p:spPr>
      </p:pic>
      <p:pic>
        <p:nvPicPr>
          <p:cNvPr id="5" name="Picture 4" descr="sphere 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72200" y="304800"/>
            <a:ext cx="2514600" cy="24231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Did you say </a:t>
            </a:r>
            <a:r>
              <a:rPr lang="en-US" sz="4400" dirty="0" smtClean="0">
                <a:solidFill>
                  <a:srgbClr val="FF0000"/>
                </a:solidFill>
              </a:rPr>
              <a:t>spheres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n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" y="1600200"/>
            <a:ext cx="3067050" cy="3067050"/>
          </a:xfrm>
          <a:prstGeom prst="rect">
            <a:avLst/>
          </a:prstGeom>
        </p:spPr>
      </p:pic>
      <p:pic>
        <p:nvPicPr>
          <p:cNvPr id="3074" name="Picture 2" descr="C:\Documents and Settings\rallen\Local Settings\Temporary Internet Files\Content.IE5\MWNF9ERA\MCED00212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2133600"/>
            <a:ext cx="1762049" cy="217883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shapes are we?</a:t>
            </a:r>
            <a:endParaRPr lang="en-US" sz="44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be 1"/>
          <p:cNvSpPr/>
          <p:nvPr/>
        </p:nvSpPr>
        <p:spPr>
          <a:xfrm>
            <a:off x="2209800" y="1524000"/>
            <a:ext cx="3048000" cy="2895600"/>
          </a:xfrm>
          <a:prstGeom prst="cub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00" y="3048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What shape am I?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n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" y="1600200"/>
            <a:ext cx="3067050" cy="3067050"/>
          </a:xfrm>
          <a:prstGeom prst="rect">
            <a:avLst/>
          </a:prstGeom>
        </p:spPr>
      </p:pic>
      <p:pic>
        <p:nvPicPr>
          <p:cNvPr id="3074" name="Picture 2" descr="C:\Documents and Settings\rallen\Local Settings\Temporary Internet Files\Content.IE5\MWNF9ERA\MCED00212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2133600"/>
            <a:ext cx="1762049" cy="217883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Did you say </a:t>
            </a:r>
            <a:r>
              <a:rPr lang="en-US" sz="4400" dirty="0" smtClean="0">
                <a:solidFill>
                  <a:srgbClr val="FF0000"/>
                </a:solidFill>
              </a:rPr>
              <a:t>cylinders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828800"/>
            <a:ext cx="2616679" cy="2133600"/>
          </a:xfrm>
          <a:prstGeom prst="rect">
            <a:avLst/>
          </a:prstGeom>
        </p:spPr>
      </p:pic>
      <p:pic>
        <p:nvPicPr>
          <p:cNvPr id="3" name="Picture 2" descr="butte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2514600"/>
            <a:ext cx="2514600" cy="22522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shapes are we?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828800"/>
            <a:ext cx="2616679" cy="2133600"/>
          </a:xfrm>
          <a:prstGeom prst="rect">
            <a:avLst/>
          </a:prstGeom>
        </p:spPr>
      </p:pic>
      <p:pic>
        <p:nvPicPr>
          <p:cNvPr id="3" name="Picture 2" descr="butte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2514600"/>
            <a:ext cx="2514600" cy="22522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152400"/>
            <a:ext cx="807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Did you say </a:t>
            </a:r>
            <a:r>
              <a:rPr lang="en-US" sz="4400" dirty="0" smtClean="0">
                <a:solidFill>
                  <a:srgbClr val="FF0000"/>
                </a:solidFill>
              </a:rPr>
              <a:t>rectangular prisms</a:t>
            </a:r>
            <a:r>
              <a:rPr lang="en-US" sz="4400" dirty="0" smtClean="0"/>
              <a:t>?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n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457200"/>
            <a:ext cx="2657475" cy="3382241"/>
          </a:xfrm>
          <a:prstGeom prst="rect">
            <a:avLst/>
          </a:prstGeom>
        </p:spPr>
      </p:pic>
      <p:pic>
        <p:nvPicPr>
          <p:cNvPr id="3" name="Picture 2" descr="cone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0" y="3962400"/>
            <a:ext cx="2162175" cy="2162175"/>
          </a:xfrm>
          <a:prstGeom prst="rect">
            <a:avLst/>
          </a:prstGeom>
        </p:spPr>
      </p:pic>
      <p:pic>
        <p:nvPicPr>
          <p:cNvPr id="4098" name="Picture 2" descr="C:\Documents and Settings\rallen\Local Settings\Temporary Internet Files\Content.IE5\DR84WK1N\MPj03143510000[1]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0"/>
            <a:ext cx="2542032" cy="3657600"/>
          </a:xfrm>
          <a:prstGeom prst="rect">
            <a:avLst/>
          </a:prstGeom>
          <a:noFill/>
        </p:spPr>
      </p:pic>
      <p:pic>
        <p:nvPicPr>
          <p:cNvPr id="4099" name="Picture 3" descr="C:\Documents and Settings\rallen\Local Settings\Temporary Internet Files\Content.IE5\PI2T9HW5\MCED00213_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" y="4114800"/>
            <a:ext cx="1692250" cy="2011131"/>
          </a:xfrm>
          <a:prstGeom prst="rect">
            <a:avLst/>
          </a:prstGeom>
          <a:noFill/>
        </p:spPr>
      </p:pic>
      <p:pic>
        <p:nvPicPr>
          <p:cNvPr id="4100" name="Picture 4" descr="C:\Documents and Settings\rallen\Local Settings\Temporary Internet Files\Content.IE5\T5XCVPBE\MCj023400800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400" y="3200400"/>
            <a:ext cx="983810" cy="187859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shapes are we?</a:t>
            </a:r>
            <a:endParaRPr lang="en-US" sz="4400" dirty="0"/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n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457200"/>
            <a:ext cx="2657475" cy="3382241"/>
          </a:xfrm>
          <a:prstGeom prst="rect">
            <a:avLst/>
          </a:prstGeom>
        </p:spPr>
      </p:pic>
      <p:pic>
        <p:nvPicPr>
          <p:cNvPr id="3" name="Picture 2" descr="cone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0" y="3962400"/>
            <a:ext cx="2162175" cy="2162175"/>
          </a:xfrm>
          <a:prstGeom prst="rect">
            <a:avLst/>
          </a:prstGeom>
        </p:spPr>
      </p:pic>
      <p:pic>
        <p:nvPicPr>
          <p:cNvPr id="4098" name="Picture 2" descr="C:\Documents and Settings\rallen\Local Settings\Temporary Internet Files\Content.IE5\DR84WK1N\MPj03143510000[1]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0"/>
            <a:ext cx="2542032" cy="3657600"/>
          </a:xfrm>
          <a:prstGeom prst="rect">
            <a:avLst/>
          </a:prstGeom>
          <a:noFill/>
        </p:spPr>
      </p:pic>
      <p:pic>
        <p:nvPicPr>
          <p:cNvPr id="4099" name="Picture 3" descr="C:\Documents and Settings\rallen\Local Settings\Temporary Internet Files\Content.IE5\PI2T9HW5\MCED00213_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" y="4114800"/>
            <a:ext cx="1692250" cy="2011131"/>
          </a:xfrm>
          <a:prstGeom prst="rect">
            <a:avLst/>
          </a:prstGeom>
          <a:noFill/>
        </p:spPr>
      </p:pic>
      <p:pic>
        <p:nvPicPr>
          <p:cNvPr id="4100" name="Picture 4" descr="C:\Documents and Settings\rallen\Local Settings\Temporary Internet Files\Content.IE5\T5XCVPBE\MCj023400800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400" y="3200400"/>
            <a:ext cx="983810" cy="187859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Did you say </a:t>
            </a:r>
            <a:r>
              <a:rPr lang="en-US" sz="4400" dirty="0" smtClean="0">
                <a:solidFill>
                  <a:srgbClr val="FF0000"/>
                </a:solidFill>
              </a:rPr>
              <a:t>cones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ub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600" y="990600"/>
            <a:ext cx="1981200" cy="2031569"/>
          </a:xfrm>
          <a:prstGeom prst="rect">
            <a:avLst/>
          </a:prstGeom>
        </p:spPr>
      </p:pic>
      <p:pic>
        <p:nvPicPr>
          <p:cNvPr id="3" name="Picture 2" descr="cube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38800" y="990600"/>
            <a:ext cx="2471738" cy="2388654"/>
          </a:xfrm>
          <a:prstGeom prst="rect">
            <a:avLst/>
          </a:prstGeom>
        </p:spPr>
      </p:pic>
      <p:pic>
        <p:nvPicPr>
          <p:cNvPr id="4" name="Picture 3" descr="cubes 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8600" y="3276600"/>
            <a:ext cx="3143250" cy="3143250"/>
          </a:xfrm>
          <a:prstGeom prst="rect">
            <a:avLst/>
          </a:prstGeom>
        </p:spPr>
      </p:pic>
      <p:pic>
        <p:nvPicPr>
          <p:cNvPr id="6146" name="Picture 2" descr="C:\Documents and Settings\rallen\Local Settings\Temporary Internet Files\Content.IE5\NQMAWTY9\MCEN00275_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799" y="3733800"/>
            <a:ext cx="2295029" cy="1912925"/>
          </a:xfrm>
          <a:prstGeom prst="rect">
            <a:avLst/>
          </a:prstGeom>
          <a:noFill/>
        </p:spPr>
      </p:pic>
      <p:pic>
        <p:nvPicPr>
          <p:cNvPr id="6147" name="Picture 3" descr="C:\Documents and Settings\rallen\Local Settings\Temporary Internet Files\Content.IE5\4VSZWFZS\MCj03842820000[1].wmf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D3D8"/>
              </a:clrFrom>
              <a:clrTo>
                <a:srgbClr val="FFD3D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838200"/>
            <a:ext cx="1695298" cy="180685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shapes are we?</a:t>
            </a:r>
            <a:endParaRPr lang="en-US" sz="4400" dirty="0"/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ub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600" y="990600"/>
            <a:ext cx="1981200" cy="2031569"/>
          </a:xfrm>
          <a:prstGeom prst="rect">
            <a:avLst/>
          </a:prstGeom>
        </p:spPr>
      </p:pic>
      <p:pic>
        <p:nvPicPr>
          <p:cNvPr id="3" name="Picture 2" descr="cube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38800" y="990600"/>
            <a:ext cx="2471738" cy="2388654"/>
          </a:xfrm>
          <a:prstGeom prst="rect">
            <a:avLst/>
          </a:prstGeom>
        </p:spPr>
      </p:pic>
      <p:pic>
        <p:nvPicPr>
          <p:cNvPr id="4" name="Picture 3" descr="cubes 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8600" y="3276600"/>
            <a:ext cx="3143250" cy="3143250"/>
          </a:xfrm>
          <a:prstGeom prst="rect">
            <a:avLst/>
          </a:prstGeom>
        </p:spPr>
      </p:pic>
      <p:pic>
        <p:nvPicPr>
          <p:cNvPr id="6146" name="Picture 2" descr="C:\Documents and Settings\rallen\Local Settings\Temporary Internet Files\Content.IE5\NQMAWTY9\MCEN00275_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799" y="3733800"/>
            <a:ext cx="2295029" cy="1912925"/>
          </a:xfrm>
          <a:prstGeom prst="rect">
            <a:avLst/>
          </a:prstGeom>
          <a:noFill/>
        </p:spPr>
      </p:pic>
      <p:pic>
        <p:nvPicPr>
          <p:cNvPr id="6147" name="Picture 3" descr="C:\Documents and Settings\rallen\Local Settings\Temporary Internet Files\Content.IE5\4VSZWFZS\MCj03842820000[1].wmf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D3D8"/>
              </a:clrFrom>
              <a:clrTo>
                <a:srgbClr val="FFD3D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838200"/>
            <a:ext cx="1695298" cy="180685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95400" y="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Did you say </a:t>
            </a:r>
            <a:r>
              <a:rPr lang="en-US" sz="4400" dirty="0" smtClean="0">
                <a:solidFill>
                  <a:srgbClr val="FF0000"/>
                </a:solidFill>
              </a:rPr>
              <a:t>cubes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gyp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143000"/>
            <a:ext cx="2171700" cy="1447800"/>
          </a:xfrm>
          <a:prstGeom prst="rect">
            <a:avLst/>
          </a:prstGeom>
        </p:spPr>
      </p:pic>
      <p:pic>
        <p:nvPicPr>
          <p:cNvPr id="4" name="Picture 3" descr="pryamid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4191000"/>
            <a:ext cx="3205163" cy="2037390"/>
          </a:xfrm>
          <a:prstGeom prst="rect">
            <a:avLst/>
          </a:prstGeom>
        </p:spPr>
      </p:pic>
      <p:pic>
        <p:nvPicPr>
          <p:cNvPr id="5" name="Picture 4" descr="pryamids 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EEF1F6"/>
              </a:clrFrom>
              <a:clrTo>
                <a:srgbClr val="EEF1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5262" y="1981200"/>
            <a:ext cx="3757260" cy="17049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shapes are we?</a:t>
            </a:r>
            <a:endParaRPr lang="en-US" sz="4400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gyp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143000"/>
            <a:ext cx="2171700" cy="1447800"/>
          </a:xfrm>
          <a:prstGeom prst="rect">
            <a:avLst/>
          </a:prstGeom>
        </p:spPr>
      </p:pic>
      <p:pic>
        <p:nvPicPr>
          <p:cNvPr id="4" name="Picture 3" descr="pryamid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4191000"/>
            <a:ext cx="3205163" cy="2037390"/>
          </a:xfrm>
          <a:prstGeom prst="rect">
            <a:avLst/>
          </a:prstGeom>
        </p:spPr>
      </p:pic>
      <p:pic>
        <p:nvPicPr>
          <p:cNvPr id="5" name="Picture 4" descr="pryamids 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EEF1F6"/>
              </a:clrFrom>
              <a:clrTo>
                <a:srgbClr val="EEF1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5262" y="1981200"/>
            <a:ext cx="3757260" cy="17049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Did you say </a:t>
            </a:r>
            <a:r>
              <a:rPr lang="en-US" sz="4400" dirty="0" smtClean="0">
                <a:solidFill>
                  <a:srgbClr val="FF0000"/>
                </a:solidFill>
              </a:rPr>
              <a:t>pyramids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iagular prism 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1143000"/>
            <a:ext cx="2343150" cy="3422232"/>
          </a:xfrm>
          <a:prstGeom prst="rect">
            <a:avLst/>
          </a:prstGeom>
        </p:spPr>
      </p:pic>
      <p:pic>
        <p:nvPicPr>
          <p:cNvPr id="4" name="Picture 3" descr="pris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4724400"/>
            <a:ext cx="1981200" cy="1637355"/>
          </a:xfrm>
          <a:prstGeom prst="rect">
            <a:avLst/>
          </a:prstGeom>
        </p:spPr>
      </p:pic>
      <p:pic>
        <p:nvPicPr>
          <p:cNvPr id="5" name="Picture 4" descr="prism 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80808"/>
              </a:clrFrom>
              <a:clrTo>
                <a:srgbClr val="08080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3000" y="2438400"/>
            <a:ext cx="3377045" cy="1981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shapes are we?</a:t>
            </a:r>
            <a:endParaRPr lang="en-US" sz="4400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457200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 Cube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4" name="Cube 3"/>
          <p:cNvSpPr/>
          <p:nvPr/>
        </p:nvSpPr>
        <p:spPr>
          <a:xfrm>
            <a:off x="2362200" y="1676400"/>
            <a:ext cx="3048000" cy="2895600"/>
          </a:xfrm>
          <a:prstGeom prst="cub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iagular prism 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1143000"/>
            <a:ext cx="2343150" cy="3422232"/>
          </a:xfrm>
          <a:prstGeom prst="rect">
            <a:avLst/>
          </a:prstGeom>
        </p:spPr>
      </p:pic>
      <p:pic>
        <p:nvPicPr>
          <p:cNvPr id="4" name="Picture 3" descr="pris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4724400"/>
            <a:ext cx="1981200" cy="1637355"/>
          </a:xfrm>
          <a:prstGeom prst="rect">
            <a:avLst/>
          </a:prstGeom>
        </p:spPr>
      </p:pic>
      <p:pic>
        <p:nvPicPr>
          <p:cNvPr id="5" name="Picture 4" descr="prism 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80808"/>
              </a:clrFrom>
              <a:clrTo>
                <a:srgbClr val="08080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3000" y="2438400"/>
            <a:ext cx="3377045" cy="1981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95400" y="152400"/>
            <a:ext cx="6019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Did you say </a:t>
            </a:r>
            <a:r>
              <a:rPr lang="en-US" sz="4400" dirty="0" smtClean="0">
                <a:solidFill>
                  <a:srgbClr val="FF0000"/>
                </a:solidFill>
              </a:rPr>
              <a:t>triangular prisms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14400"/>
            <a:ext cx="15664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cube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4191000"/>
            <a:ext cx="1563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590800"/>
            <a:ext cx="24817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cylinder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352800"/>
            <a:ext cx="21389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sphere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752600"/>
            <a:ext cx="2559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pyramid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934670"/>
            <a:ext cx="53919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Rectangular prism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029200"/>
            <a:ext cx="4865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Triangular prism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152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Please Match the shapes.</a:t>
            </a:r>
            <a:endParaRPr lang="en-US" sz="4400" dirty="0"/>
          </a:p>
        </p:txBody>
      </p:sp>
      <p:sp>
        <p:nvSpPr>
          <p:cNvPr id="10" name="Cube 9"/>
          <p:cNvSpPr/>
          <p:nvPr/>
        </p:nvSpPr>
        <p:spPr>
          <a:xfrm>
            <a:off x="7239000" y="3810000"/>
            <a:ext cx="838200" cy="762000"/>
          </a:xfrm>
          <a:prstGeom prst="cub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an 10"/>
          <p:cNvSpPr/>
          <p:nvPr/>
        </p:nvSpPr>
        <p:spPr>
          <a:xfrm>
            <a:off x="7239000" y="4800600"/>
            <a:ext cx="762000" cy="1066800"/>
          </a:xfrm>
          <a:prstGeom prst="can">
            <a:avLst/>
          </a:prstGeom>
          <a:solidFill>
            <a:srgbClr val="FFFF0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be 11"/>
          <p:cNvSpPr/>
          <p:nvPr/>
        </p:nvSpPr>
        <p:spPr>
          <a:xfrm>
            <a:off x="6858000" y="3048000"/>
            <a:ext cx="1676400" cy="533400"/>
          </a:xfrm>
          <a:prstGeom prst="cube">
            <a:avLst/>
          </a:prstGeom>
          <a:solidFill>
            <a:srgbClr val="FFFF0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Documents and Settings\rallen\Local Settings\Temporary Internet Files\Content.IE5\PI2T9HW5\MCED00213_0000[1].w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239000" y="2057400"/>
            <a:ext cx="609600" cy="724471"/>
          </a:xfrm>
          <a:prstGeom prst="rect">
            <a:avLst/>
          </a:prstGeom>
          <a:noFill/>
        </p:spPr>
      </p:pic>
      <p:pic>
        <p:nvPicPr>
          <p:cNvPr id="14" name="Picture 13" descr="pryamid 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7162800" y="1143000"/>
            <a:ext cx="866862" cy="762000"/>
          </a:xfrm>
          <a:prstGeom prst="rect">
            <a:avLst/>
          </a:prstGeom>
        </p:spPr>
      </p:pic>
      <p:pic>
        <p:nvPicPr>
          <p:cNvPr id="15" name="Picture 14" descr="triagular prism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6477000" y="152400"/>
            <a:ext cx="2118360" cy="1040266"/>
          </a:xfrm>
          <a:prstGeom prst="rect">
            <a:avLst/>
          </a:prstGeom>
        </p:spPr>
      </p:pic>
      <p:pic>
        <p:nvPicPr>
          <p:cNvPr id="16" name="Picture 2" descr="C:\Documents and Settings\rallen\Local Settings\Temporary Internet Files\Content.IE5\OZRTE3MQ\MCED00214_0000[1].wmf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239000" y="5943601"/>
            <a:ext cx="914399" cy="914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270719">
            <a:off x="1259272" y="718476"/>
            <a:ext cx="15664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cube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53200" y="457200"/>
            <a:ext cx="1563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76400" y="2438400"/>
            <a:ext cx="24817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cylinder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671651">
            <a:off x="5631879" y="2789642"/>
            <a:ext cx="21389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sphere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1186974">
            <a:off x="3738339" y="1091615"/>
            <a:ext cx="2559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pyramid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20293250">
            <a:off x="3581400" y="4648200"/>
            <a:ext cx="53919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Rectangular prism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 rot="1535905">
            <a:off x="-39304" y="3672711"/>
            <a:ext cx="4865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Triangular prism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n 1"/>
          <p:cNvSpPr/>
          <p:nvPr/>
        </p:nvSpPr>
        <p:spPr>
          <a:xfrm>
            <a:off x="2286000" y="1600200"/>
            <a:ext cx="2209800" cy="3352800"/>
          </a:xfrm>
          <a:prstGeom prst="can">
            <a:avLst/>
          </a:prstGeom>
          <a:solidFill>
            <a:srgbClr val="FFFF0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00" y="3048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What shape am I?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52578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</a:rPr>
              <a:t>Cylinder</a:t>
            </a:r>
            <a:endParaRPr lang="en-US" sz="4400" b="1" dirty="0">
              <a:solidFill>
                <a:srgbClr val="FFFF00"/>
              </a:solidFill>
            </a:endParaRPr>
          </a:p>
        </p:txBody>
      </p:sp>
      <p:sp>
        <p:nvSpPr>
          <p:cNvPr id="5" name="Can 4"/>
          <p:cNvSpPr/>
          <p:nvPr/>
        </p:nvSpPr>
        <p:spPr>
          <a:xfrm>
            <a:off x="2286000" y="1600200"/>
            <a:ext cx="2209800" cy="3352800"/>
          </a:xfrm>
          <a:prstGeom prst="can">
            <a:avLst/>
          </a:prstGeom>
          <a:solidFill>
            <a:srgbClr val="FFFF0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be 1"/>
          <p:cNvSpPr/>
          <p:nvPr/>
        </p:nvSpPr>
        <p:spPr>
          <a:xfrm>
            <a:off x="2209800" y="2057400"/>
            <a:ext cx="4953000" cy="1981200"/>
          </a:xfrm>
          <a:prstGeom prst="cube">
            <a:avLst/>
          </a:prstGeom>
          <a:solidFill>
            <a:srgbClr val="FFFF0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0" y="3048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What shape am I?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5000" y="4648200"/>
            <a:ext cx="502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Rectangular Prism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4" name="Cube 3"/>
          <p:cNvSpPr/>
          <p:nvPr/>
        </p:nvSpPr>
        <p:spPr>
          <a:xfrm>
            <a:off x="2209800" y="2057400"/>
            <a:ext cx="4953000" cy="1981200"/>
          </a:xfrm>
          <a:prstGeom prst="cube">
            <a:avLst/>
          </a:prstGeom>
          <a:solidFill>
            <a:srgbClr val="FFFF0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rallen\Local Settings\Temporary Internet Files\Content.IE5\PI2T9HW5\MCED00213_0000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981200" y="1828800"/>
            <a:ext cx="3429000" cy="40751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3048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What shape am I?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0" y="53340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Cone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 descr="C:\Documents and Settings\rallen\Local Settings\Temporary Internet Files\Content.IE5\PI2T9HW5\MCED00213_0000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86000" y="1514047"/>
            <a:ext cx="3017825" cy="3586493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151</Words>
  <Application>Microsoft Office PowerPoint</Application>
  <PresentationFormat>On-screen Show (4:3)</PresentationFormat>
  <Paragraphs>47</Paragraphs>
  <Slides>32</Slides>
  <Notes>0</Notes>
  <HiddenSlides>0</HiddenSlides>
  <MMClips>29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Shapes are everywhere…   can you identify these shapes?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Clone User</dc:creator>
  <cp:lastModifiedBy>TPS</cp:lastModifiedBy>
  <cp:revision>16</cp:revision>
  <dcterms:created xsi:type="dcterms:W3CDTF">2009-10-23T18:51:43Z</dcterms:created>
  <dcterms:modified xsi:type="dcterms:W3CDTF">2009-10-26T18:49:38Z</dcterms:modified>
</cp:coreProperties>
</file>